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479119"/>
            <a:ext cx="4919305" cy="32713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Древний Египет: Великая Цивилизация Долины Нила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Древний Египет - одна из величайших и самых влиятельных цивилизаций древнего мира, расположенная вдоль плодородной долины реки Нил. Нил сыграл ключевую роль в развитии и процветании этой уникальной культуры.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920746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896219"/>
            <a:ext cx="20938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Esking Aleks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Нил и Формирование Древнеегипетской Государственности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8399" y="316944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7945" y="3249930"/>
            <a:ext cx="124182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6581" y="3169444"/>
            <a:ext cx="301442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Возникновение Городов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6581" y="3969782"/>
            <a:ext cx="3014424" cy="2063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Плодородные земли и ресурсы реки Нил способствовали возникновению первых городских центров в Древнем Египте.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794" y="3169444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671" y="3249930"/>
            <a:ext cx="1676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3977" y="3169444"/>
            <a:ext cx="293262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Централизация Власти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3977" y="3634026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Контроль над водными ресурсами Нила позволил укрепить централизованную власть и формирование ранних государств.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8399" y="6489383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2704" y="6569869"/>
            <a:ext cx="17478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7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6581" y="648938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spc="-6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Культурное Влияние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6581" y="6953964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Жизнь вдоль Нила способствовала развитию уникальной древнеегипетской культуры, религии, искусства и технологий.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4537"/>
            <a:ext cx="10836593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spc="-11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Жизненная Артерия Древнего Египта: Река Нил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5777984"/>
            <a:ext cx="13270706" cy="22860"/>
          </a:xfrm>
          <a:prstGeom prst="roundRect">
            <a:avLst>
              <a:gd name="adj" fmla="val 356890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516" y="5098137"/>
            <a:ext cx="22860" cy="679847"/>
          </a:xfrm>
          <a:prstGeom prst="roundRect">
            <a:avLst>
              <a:gd name="adj" fmla="val 356890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2868" y="5632252"/>
            <a:ext cx="11215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6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866" y="386286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spc="-5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Регулярные Разливы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038" y="4282678"/>
            <a:ext cx="6149816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Ежегодные разливы Нила наполняли долину питательными отложениями, обеспечивая плодородие земли и богатые урожаи.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7984"/>
            <a:ext cx="22860" cy="679847"/>
          </a:xfrm>
          <a:prstGeom prst="roundRect">
            <a:avLst>
              <a:gd name="adj" fmla="val 356890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9357" y="5632252"/>
            <a:ext cx="1514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6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811441" y="6652022"/>
            <a:ext cx="3007400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spc="-5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Транспортная Магистраль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173" y="7071836"/>
            <a:ext cx="614993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Река Нил служила важной транспортной артерией, связывающей различные регионы Египта и сопредельные территории.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137"/>
            <a:ext cx="22860" cy="679847"/>
          </a:xfrm>
          <a:prstGeom prst="roundRect">
            <a:avLst>
              <a:gd name="adj" fmla="val 356890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855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2397" y="5632252"/>
            <a:ext cx="15787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69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7374" y="3862864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spc="-5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Водные Ресурсы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427" y="4282678"/>
            <a:ext cx="6149935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Нил обеспечивал Древний Египет пресной водой для орошения, рыболовства и разнообразного животного мира.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Плодородная Долина Нила: Ключ к Процветанию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Разливы Нила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Ежегодные разливы реки Нил обогащали почву питательными веществами, обеспечивая высокую урожайность.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470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Ирригационные Системы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Древние египтяне разработали сложные ирригационные системы, позволявшие эффективно распределять речную воду для орошения.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934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Разнообразие Культур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Благодаря плодородным почвам, в Египте выращивали широкий спектр сельскохозяйственных культур, включая пшеницу, ячмень, овощи и фрукты.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816" y="968573"/>
            <a:ext cx="7817168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spc="-112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Тростник и Папирус: Материалы Древнего Египта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9816" y="2437805"/>
            <a:ext cx="3813810" cy="2320409"/>
          </a:xfrm>
          <a:prstGeom prst="roundRect">
            <a:avLst>
              <a:gd name="adj" fmla="val 343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6984" y="2634972"/>
            <a:ext cx="274010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spc="-5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Многоцелевой Тростник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6984" y="3044785"/>
            <a:ext cx="3419475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Тростник, растущий в изобилии вдоль Нила, использовался для производства разнообразных товаров, от строительных материалов до лодок.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3174" y="2437805"/>
            <a:ext cx="3813810" cy="2320409"/>
          </a:xfrm>
          <a:prstGeom prst="roundRect">
            <a:avLst>
              <a:gd name="adj" fmla="val 343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50341" y="2634972"/>
            <a:ext cx="3147179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spc="-5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Папирус - Бумага Древности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0341" y="3044785"/>
            <a:ext cx="3419475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 стеблей папируса изготавливали бумагу, ставшую основой для письма и документов в Древнем Египте.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9816" y="4947761"/>
            <a:ext cx="3813810" cy="2313265"/>
          </a:xfrm>
          <a:prstGeom prst="roundRect">
            <a:avLst>
              <a:gd name="adj" fmla="val 344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6984" y="5144929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spc="-5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Сырье для Ремесел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6984" y="5554742"/>
            <a:ext cx="3419475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Тростниковые и папирусные материалы применялись в плетении, строительстве и многих других ремесленных отраслях.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153174" y="4947761"/>
            <a:ext cx="3813810" cy="2313265"/>
          </a:xfrm>
          <a:prstGeom prst="roundRect">
            <a:avLst>
              <a:gd name="adj" fmla="val 344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50341" y="5144929"/>
            <a:ext cx="3419475" cy="592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spc="-5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Источник Средств к Существованию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50341" y="5850850"/>
            <a:ext cx="3419475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Заготовка и обработка тростника и папируса обеспечивали жителям Древнего Египта важные источники дохода.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10194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Богатство Реки Нил: Рыба и Животные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Разнообразие Рыб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водах Нила обитало множество видов рыб, включая ценные промысловые виды, такие как нильский окунь.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Речная Фауна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Берега Нила были домом для многочисленных животных, в том числе бегемотов, крокодилов и птиц.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Рыболовство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Рыболовство было важным источником пропитания и дохода для древних египтян, живших вдоль Нила.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719376"/>
            <a:ext cx="6598563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spc="-131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Препятствия на Реке Нил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54" y="1747480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9178" y="1969770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Пороги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9178" y="245042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Участки с порогами и бурным течением ограничивали судоходство по Нилу, создавая сложности для транспортировки грузов.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54" y="3739634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9178" y="3961924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Каменные Преграды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9178" y="4442579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Скалистые участки и каменные гряды препятствовали свободному движению по реке, требуя искусной навигации.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54" y="5731788"/>
            <a:ext cx="1111448" cy="17783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9178" y="5954078"/>
            <a:ext cx="325659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6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Адаптация и Инновации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9178" y="6434733"/>
            <a:ext cx="614326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Древние египтяне разработали специальные технологии и методы для преодоления препятствий на Ниле.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8157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Нил - Ключ к Торговым Связям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Речное Судоходство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Нил обеспечивал важные торговые пути, связывающие Египет с соседними регионами.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Торговые Связи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Египетские товары, такие как папирус, зерно и ремесленные изделия, активно экспортировались по всему Средиземноморью.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3116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Сухопутные Маршруты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Караванные пути, ведущие вглубь Африки, также играли важную роль в региональной торговле.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2505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Климат и Погода Долины Нила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Засушливый Климат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Египет характеризуется жарким, сухим климатом с редкими осадками, что определило его зависимость от реки Нил.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906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Сезонные Изменения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Чередование периодов разливов и засухи на протяжении года оказывало значительное влияние на жизнь местного населения.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034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Адаптация к Условиям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Древние египтяне научились эффективно использовать ограниченные водные ресурсы и приспосабливаться к местному климату.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5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063" y="3021449"/>
            <a:ext cx="11886009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spc="-11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Управление Водными Ресурсами в Древнем Египте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37159"/>
            <a:ext cx="22860" cy="3746302"/>
          </a:xfrm>
          <a:prstGeom prst="roundRect">
            <a:avLst>
              <a:gd name="adj" fmla="val 363847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422231" y="4371261"/>
            <a:ext cx="693063" cy="22860"/>
          </a:xfrm>
          <a:prstGeom prst="roundRect">
            <a:avLst>
              <a:gd name="adj" fmla="val 363847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092434" y="4159925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7931" y="4234101"/>
            <a:ext cx="11441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750588" y="4135160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Системы Орошения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3063" y="4563189"/>
            <a:ext cx="553295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Египтяне разработали сложные ирригационные сети, включающие каналы, плотины и акведуки для распределения речной воды.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5106" y="5361384"/>
            <a:ext cx="693063" cy="22860"/>
          </a:xfrm>
          <a:prstGeom prst="roundRect">
            <a:avLst>
              <a:gd name="adj" fmla="val 363847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434" y="5150048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7928" y="5224224"/>
            <a:ext cx="15442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404384" y="5125283"/>
            <a:ext cx="247542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Водохранилища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04384" y="5553313"/>
            <a:ext cx="553295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Строительство водохранилищ позволяло сохранять и накапливать воду для использования в засушливый сезон.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22231" y="6343412"/>
            <a:ext cx="693063" cy="22860"/>
          </a:xfrm>
          <a:prstGeom prst="roundRect">
            <a:avLst>
              <a:gd name="adj" fmla="val 363847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434" y="6132076"/>
            <a:ext cx="445532" cy="44553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4714" y="6206252"/>
            <a:ext cx="16097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spc="-7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388989" y="6107311"/>
            <a:ext cx="383702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spc="-5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Управление Водным Хозяйством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3063" y="6535341"/>
            <a:ext cx="553295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Централизованное управление водными ресурсами было важным аспектом организации древнеегипетского общества.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2024-10-03T11:31:59Z</dcterms:created>
  <dcterms:modified xsi:type="dcterms:W3CDTF">2024-10-03T11:31:59Z</dcterms:modified>
</cp:coreProperties>
</file>